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4" r:id="rId25"/>
    <p:sldId id="285" r:id="rId26"/>
    <p:sldId id="291" r:id="rId27"/>
    <p:sldId id="290" r:id="rId28"/>
    <p:sldId id="289" r:id="rId29"/>
    <p:sldId id="288" r:id="rId30"/>
    <p:sldId id="293" r:id="rId31"/>
    <p:sldId id="292" r:id="rId32"/>
    <p:sldId id="286" r:id="rId33"/>
    <p:sldId id="294" r:id="rId34"/>
    <p:sldId id="295" r:id="rId35"/>
    <p:sldId id="296" r:id="rId36"/>
    <p:sldId id="299" r:id="rId37"/>
    <p:sldId id="298" r:id="rId3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63" autoAdjust="0"/>
  </p:normalViewPr>
  <p:slideViewPr>
    <p:cSldViewPr>
      <p:cViewPr varScale="1">
        <p:scale>
          <a:sx n="104" d="100"/>
          <a:sy n="104" d="100"/>
        </p:scale>
        <p:origin x="182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5389C-7C90-4667-A348-5442E1290B11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0B374-06A3-4FD6-813B-E701BE28353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62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0B374-06A3-4FD6-813B-E701BE28353F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E07E-99C7-440E-9AB2-3FBAEC22994E}" type="datetimeFigureOut">
              <a:rPr lang="tr-TR" smtClean="0"/>
              <a:pPr/>
              <a:t>10.10.2022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A696A-15D6-41FE-A905-BE461E5F32F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BentoShield</a:t>
            </a:r>
            <a:r>
              <a:rPr lang="tr-T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® MAX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00200"/>
            <a:ext cx="38884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038600" cy="4525963"/>
          </a:xfr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tr-TR" b="1" spc="30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tr-TR" sz="1400" b="1" spc="30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tr-TR" b="1" spc="30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b="1" spc="3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GEOKOMPOZİT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b="1" spc="3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SU YALITIM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tr-TR" b="1" spc="3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SİSTEMİ</a:t>
            </a:r>
            <a:endParaRPr lang="tr-TR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lang="tr-TR" b="1" dirty="0">
                <a:latin typeface="Helvetica" pitchFamily="34" charset="0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4248472" cy="3672408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tr-TR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Şişerek Bir </a:t>
            </a: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Mastik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Halini Alan Sodyum </a:t>
            </a: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Bentonit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Geçirimsiz Bir Tabaka Oluşturur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tr-TR" dirty="0">
              <a:latin typeface="Helvetica" pitchFamily="34" charset="0"/>
              <a:cs typeface="Helvetica" pitchFamily="34" charset="0"/>
            </a:endParaRPr>
          </a:p>
          <a:p>
            <a:endParaRPr lang="tr-TR" dirty="0"/>
          </a:p>
        </p:txBody>
      </p:sp>
      <p:pic>
        <p:nvPicPr>
          <p:cNvPr id="9" name="Picture 5" descr="USCD00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517823"/>
            <a:ext cx="4038600" cy="269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lang="tr-TR" b="1" dirty="0">
                <a:latin typeface="Helvetica" pitchFamily="34" charset="0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1"/>
          </p:nvPr>
        </p:nvSpPr>
        <p:spPr>
          <a:xfrm>
            <a:off x="251520" y="2204864"/>
            <a:ext cx="4680520" cy="2880320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tr-TR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Sodyum </a:t>
            </a: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Bentonit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Şişerek Kendi Üzerindeki Tüm Hasarları da Onarır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tr-TR" dirty="0">
              <a:latin typeface="Helvetica" pitchFamily="34" charset="0"/>
              <a:cs typeface="Helvetica" pitchFamily="34" charset="0"/>
            </a:endParaRPr>
          </a:p>
          <a:p>
            <a:endParaRPr lang="tr-TR" dirty="0"/>
          </a:p>
        </p:txBody>
      </p:sp>
      <p:pic>
        <p:nvPicPr>
          <p:cNvPr id="10" name="Picture 4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 t="2995" r="3583"/>
          <a:stretch>
            <a:fillRect/>
          </a:stretch>
        </p:blipFill>
        <p:spPr>
          <a:xfrm>
            <a:off x="5167990" y="1484784"/>
            <a:ext cx="299901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lang="tr-TR" b="1" dirty="0">
                <a:latin typeface="Helvetica" pitchFamily="34" charset="0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1"/>
          </p:nvPr>
        </p:nvSpPr>
        <p:spPr>
          <a:xfrm>
            <a:off x="179512" y="2204864"/>
            <a:ext cx="4464496" cy="3024336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tr-TR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Sodyum </a:t>
            </a: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Bentonit’in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Şişmesi Kimyasal Değil Fiziksel Bir Reaksiyondur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tr-TR" dirty="0">
              <a:latin typeface="Helvetica" pitchFamily="34" charset="0"/>
              <a:cs typeface="Helvetica" pitchFamily="34" charset="0"/>
            </a:endParaRPr>
          </a:p>
          <a:p>
            <a:endParaRPr lang="tr-TR" dirty="0"/>
          </a:p>
        </p:txBody>
      </p:sp>
      <p:pic>
        <p:nvPicPr>
          <p:cNvPr id="10" name="Picture 4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04864"/>
            <a:ext cx="4038600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F:\My Documents\İzomas A.Ş\sunumlar\BentoShield Sunum\noma grafikler\bentoshield_re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72674" y="1600200"/>
            <a:ext cx="639865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51520" y="2852936"/>
            <a:ext cx="2952328" cy="1872208"/>
          </a:xfrm>
        </p:spPr>
        <p:txBody>
          <a:bodyPr/>
          <a:lstStyle/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Temel altı İzolasyonları</a:t>
            </a:r>
          </a:p>
          <a:p>
            <a:endParaRPr lang="tr-TR" dirty="0"/>
          </a:p>
        </p:txBody>
      </p:sp>
      <p:pic>
        <p:nvPicPr>
          <p:cNvPr id="5" name="Picture 2" descr="F:\My Documents\İzomas A.Ş\sunumlar\BentoShield Sunum\BENTOSHİEL MAX BRÖŞÜR RESİMLERİ\IMG_0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996" y="1844824"/>
            <a:ext cx="561376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79512" y="2852936"/>
            <a:ext cx="2952328" cy="792088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İksalı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Kazılar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8" name="Picture 2" descr="F:\My Documents\İzomas A.Ş\sunumlar\BentoShield Sunum\BentoShield\Voltex uygulama resimleri izmit_yeniköy\DSC01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628800"/>
            <a:ext cx="576064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2852936"/>
            <a:ext cx="2952328" cy="792088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Derin Kazılar</a:t>
            </a:r>
          </a:p>
        </p:txBody>
      </p:sp>
      <p:pic>
        <p:nvPicPr>
          <p:cNvPr id="9" name="Picture 2" descr="F:\My Documents\İzomas A.Ş\sunumlar\BentoShield Sunum\Maçka\IMAGE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72816"/>
            <a:ext cx="4896544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2852936"/>
            <a:ext cx="3312368" cy="576064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Kazıklı Temeller</a:t>
            </a:r>
          </a:p>
        </p:txBody>
      </p:sp>
      <p:pic>
        <p:nvPicPr>
          <p:cNvPr id="8" name="Picture 2" descr="F:\My Documents\İzomas A.Ş\Resimler\Voltex-resimler\resim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700808"/>
            <a:ext cx="4618856" cy="438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2852936"/>
            <a:ext cx="3096344" cy="1080120"/>
          </a:xfr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Tünel Uygulamaları</a:t>
            </a:r>
          </a:p>
        </p:txBody>
      </p:sp>
      <p:pic>
        <p:nvPicPr>
          <p:cNvPr id="9" name="Picture 2" descr="F:\My Documents\İzomas A.Ş\Resimler\Voltex-resimler\resim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916832"/>
            <a:ext cx="466541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2636912"/>
            <a:ext cx="3312368" cy="2016224"/>
          </a:xfr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Sadece Üst Üste Bindirerek Kolay uygulama</a:t>
            </a:r>
          </a:p>
        </p:txBody>
      </p:sp>
      <p:pic>
        <p:nvPicPr>
          <p:cNvPr id="8" name="Picture 2" descr="F:\My Documents\İzomas A.Ş\Bentomat-photos\US CD Pics\USCD01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13" y="1988840"/>
            <a:ext cx="4810597" cy="374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İçerik Yer Tutucusu" descr="IMG_08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96441" y="1874665"/>
            <a:ext cx="5111750" cy="340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04540" y="1772816"/>
            <a:ext cx="3456384" cy="424847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tr-T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tr-T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ÇİVİ İLE ÇAKILARAK  UYGULANAN  SU İZOLASYONU</a:t>
            </a:r>
          </a:p>
          <a:p>
            <a:endParaRPr lang="tr-T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2636912"/>
            <a:ext cx="3312368" cy="2016224"/>
          </a:xfr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Düşeyde Çivi ile Çakılarak Sabitlenir</a:t>
            </a:r>
          </a:p>
        </p:txBody>
      </p:sp>
      <p:pic>
        <p:nvPicPr>
          <p:cNvPr id="10" name="Picture 2" descr="F:\My Documents\İzomas A.Ş\sunumlar\BentoShield Sunum\BentoShield\memorial\DSC058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916832"/>
            <a:ext cx="470452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2636912"/>
            <a:ext cx="3312368" cy="201622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Üzerine Direkt Olarak Beton Dökülebilir</a:t>
            </a:r>
          </a:p>
          <a:p>
            <a:pPr lvl="0">
              <a:spcBef>
                <a:spcPct val="0"/>
              </a:spcBef>
            </a:pPr>
            <a:endParaRPr lang="tr-TR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8" name="Picture 2" descr="F:\My Documents\İzomas A.Ş\sunumlar\BentoShield Sunum\Ayvalık\IMG_36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72816"/>
            <a:ext cx="526692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7544" y="2636912"/>
            <a:ext cx="3312368" cy="2016224"/>
          </a:xfr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Kalıp içine Uygulanabilir</a:t>
            </a:r>
          </a:p>
          <a:p>
            <a:pPr lvl="0">
              <a:spcBef>
                <a:spcPct val="0"/>
              </a:spcBef>
              <a:buNone/>
            </a:pPr>
            <a:endParaRPr lang="tr-TR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9" name="Picture 2" descr="F:\My Documents\İzomas A.Ş\sunumlar\BentoShield Sunum\BENTOSHİEL MAX BRÖŞÜR RESİMLERİ\IMG_1094-lar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916832"/>
            <a:ext cx="490052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79512" y="1988840"/>
            <a:ext cx="3131840" cy="3744416"/>
          </a:xfr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tr-TR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Su Basman Altı Perdelerde Geri Dolgu Öncesi Koruma Perdesine İhtiyacı Yoktur</a:t>
            </a:r>
          </a:p>
          <a:p>
            <a:pPr lvl="0">
              <a:spcBef>
                <a:spcPct val="0"/>
              </a:spcBef>
              <a:buNone/>
            </a:pPr>
            <a:endParaRPr lang="tr-TR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8" name="Picture 2" descr="F:\My Documents\İzomas A.Ş\sunumlar\BentoShield Sunum\BENTOSHİEL MAX BRÖŞÜR RESİMLERİ\DSC000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128" y="1700808"/>
            <a:ext cx="527367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F:\My Documents\İzomas A.Ş\sunumlar\BentoShield Sunum\BentoShield\memorial\DSC058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BentoShield\memorial\DSC059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Bautino Offshore Works and Man-made Islands, Kazakhstan\IMG_1093-larg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76974" y="1600200"/>
            <a:ext cx="339005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BentoShield\Voltex uygulama resimleri izmit_yeniköy\DSC018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BentoShield\Voltex uygulama resimleri izmit_yeniköy\DSC018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BENTOSHİEL MAX BRÖŞÜR RESİMLERİ\DSC072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87731" y="1624979"/>
            <a:ext cx="5968538" cy="447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498178"/>
          </a:xfrm>
        </p:spPr>
        <p:txBody>
          <a:bodyPr>
            <a:normAutofit fontScale="90000"/>
          </a:bodyPr>
          <a:lstStyle/>
          <a:p>
            <a:pPr lvl="0"/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tr-TR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ÇEVRE  PROJELERİ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C:\Users\emre\Desktop\B.S.illustrasyonlar\pdf\dusuk_jpg\BSMax02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16832"/>
            <a:ext cx="4038600" cy="361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emre\Desktop\B.S.illustrasyonlar\pdf\dusuk_jpg\BSMax01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07638"/>
            <a:ext cx="4220492" cy="368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Maçka\IMAGE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40000" y="2339181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Maçka\IMAGE1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40000" y="2339181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EDİRNE BELİNDA İNŞAAT\IMG_08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5252" y="1600200"/>
            <a:ext cx="603349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" name="Picture 2" descr="F:\My Documents\İzomas A.Ş\sunumlar\BentoShield Sunum\EDİRNE BELİNDA İNŞAAT\IMG_08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" name="Picture 2" descr="F:\My Documents\İzomas A.Ş\sunumlar\BentoShield Sunum\EDİRNE BELİNDA İNŞAAT\IMG_08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Resimler\Voltex-resimler\resim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82165" y="1600200"/>
            <a:ext cx="677967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Resimler\Voltex-resimler\resim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5741" y="1600200"/>
            <a:ext cx="633251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Picture 2" descr="F:\My Documents\İzomas A.Ş\sunumlar\BentoShield Sunum\BENTOSHİEL MAX BRÖŞÜR RESİMLERİ\IMG_02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62787" y="1600200"/>
            <a:ext cx="301842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lvl="0"/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cs typeface="Helvetica" pitchFamily="34" charset="0"/>
              </a:rPr>
              <a:t>  </a:t>
            </a:r>
            <a:r>
              <a:rPr lang="tr-TR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Zor Arazi Şartlarında Uygulanabilen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3" descr="C:\Users\emre\Desktop\GEOMAS\BentoShield Resimleri\Karpuzlu Ektirli Göleti\DSCF18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74718"/>
            <a:ext cx="4038600" cy="361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emre\Desktop\GEOMAS\BentoShield Resimleri\Karpuzlu Ektirli Göleti\DSCF17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8840"/>
            <a:ext cx="40386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lvl="0"/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 </a:t>
            </a:r>
            <a:r>
              <a:rPr lang="tr-T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Üzerinde İş Makinelerinin      Yürüyebileceği</a:t>
            </a: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6" name="Picture 7" descr="C:\Users\emre\AppData\Local\Microsoft\Windows\Temporary Internet Files\Content.IE5\CD7297LK\Photo-00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18605" y="2219339"/>
            <a:ext cx="3715789" cy="328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emre\AppData\Local\Microsoft\Windows\Temporary Internet Files\Content.IE5\CD7297LK\Photo-00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030" y="2204864"/>
            <a:ext cx="379103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</a:t>
            </a:r>
            <a:r>
              <a:rPr lang="tr-T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Üzerinde Direk </a:t>
            </a:r>
            <a:br>
              <a:rPr lang="tr-T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Dolgu Yapılabilen </a:t>
            </a:r>
            <a:br>
              <a:rPr lang="tr-TR" b="1" dirty="0">
                <a:latin typeface="Helvetica" pitchFamily="34" charset="0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11" name="Picture 2" descr="C:\Users\emre\Desktop\Gümüşhacıköy 1_Amasy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32857"/>
            <a:ext cx="4038600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emre\Desktop\DSCN3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69578" y="1600200"/>
            <a:ext cx="339584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lang="tr-TR" b="1" dirty="0">
                <a:latin typeface="Helvetica" pitchFamily="34" charset="0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1"/>
          </p:nvPr>
        </p:nvSpPr>
        <p:spPr>
          <a:xfrm>
            <a:off x="0" y="1628800"/>
            <a:ext cx="4716016" cy="4392488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cs typeface="Helvetica" pitchFamily="34" charset="0"/>
              </a:rPr>
              <a:t>BİNA</a:t>
            </a:r>
          </a:p>
          <a:p>
            <a:pPr lvl="0" algn="ctr">
              <a:buNone/>
            </a:pP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cs typeface="Helvetica" pitchFamily="34" charset="0"/>
              </a:rPr>
              <a:t>İZOLASYONLARI</a:t>
            </a:r>
            <a:endParaRPr lang="tr-TR" b="1" dirty="0"/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eriod"/>
              <a:defRPr/>
            </a:pPr>
            <a:r>
              <a:rPr lang="tr-TR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Tünel ve Metrolar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eriod"/>
              <a:defRPr/>
            </a:pPr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Göletler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eriod"/>
              <a:defRPr/>
            </a:pPr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Yeşil Çatılar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eriod"/>
              <a:defRPr/>
            </a:pPr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Kazıklı Temeller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eriod"/>
              <a:defRPr/>
            </a:pPr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Temelaltı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 İzolasyonları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Font typeface="Arial" pitchFamily="34" charset="0"/>
              <a:buAutoNum type="arabicPeriod"/>
              <a:defRPr/>
            </a:pPr>
            <a:r>
              <a:rPr lang="tr-T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İstinat Duvarları </a:t>
            </a:r>
          </a:p>
          <a:p>
            <a:endParaRPr lang="tr-TR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30680"/>
            <a:ext cx="4038600" cy="431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lang="tr-TR" b="1" dirty="0">
                <a:latin typeface="Helvetica" pitchFamily="34" charset="0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4248472" cy="3672408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tr-TR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BentoShield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MAX</a:t>
            </a:r>
          </a:p>
          <a:p>
            <a:pPr lvl="0">
              <a:spcBef>
                <a:spcPct val="0"/>
              </a:spcBef>
              <a:buNone/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İki </a:t>
            </a: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Geotekstil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Tabakası Arasında</a:t>
            </a:r>
          </a:p>
          <a:p>
            <a:pPr lvl="0">
              <a:spcBef>
                <a:spcPct val="0"/>
              </a:spcBef>
              <a:buNone/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Doğal Sodyum </a:t>
            </a: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Bentonit</a:t>
            </a:r>
            <a:endParaRPr lang="tr-TR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Granüllerinden Oluşur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tr-TR" dirty="0">
              <a:latin typeface="Helvetica" pitchFamily="34" charset="0"/>
              <a:cs typeface="Helvetica" pitchFamily="34" charset="0"/>
            </a:endParaRPr>
          </a:p>
          <a:p>
            <a:endParaRPr lang="tr-TR" dirty="0"/>
          </a:p>
        </p:txBody>
      </p:sp>
      <p:pic>
        <p:nvPicPr>
          <p:cNvPr id="10" name="Picture 2" descr="F:\My Documents\My Pictures\Canon\2009_11_19\IMG_09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08984"/>
            <a:ext cx="4038600" cy="330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    </a:t>
            </a:r>
            <a:b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</a:br>
            <a:r>
              <a:rPr lang="tr-T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" pitchFamily="34" charset="0"/>
                <a:ea typeface="+mj-ea"/>
                <a:cs typeface="Helvetica" pitchFamily="34" charset="0"/>
              </a:rPr>
              <a:t> </a:t>
            </a:r>
            <a:br>
              <a:rPr lang="tr-TR" b="1" dirty="0">
                <a:latin typeface="Helvetica" pitchFamily="34" charset="0"/>
                <a:cs typeface="Helvetica" pitchFamily="34" charset="0"/>
              </a:rPr>
            </a:br>
            <a:endParaRPr lang="tr-T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6" name="5 İçerik Yer Tutucusu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4248472" cy="3672408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tr-TR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lvl="0">
              <a:spcBef>
                <a:spcPct val="0"/>
              </a:spcBef>
            </a:pP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Su ile Temas Halinde Sodyum </a:t>
            </a:r>
            <a:r>
              <a:rPr lang="tr-T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Bentonit</a:t>
            </a:r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Helvetica" pitchFamily="34" charset="0"/>
              </a:rPr>
              <a:t> Şişerek Hacmini 16 kat arttırır</a:t>
            </a:r>
          </a:p>
          <a:p>
            <a:pPr marL="611911" lvl="0" indent="251963" defTabSz="914267">
              <a:lnSpc>
                <a:spcPct val="130000"/>
              </a:lnSpc>
              <a:spcBef>
                <a:spcPct val="0"/>
              </a:spcBef>
              <a:buNone/>
              <a:defRPr/>
            </a:pPr>
            <a:endParaRPr lang="tr-TR" dirty="0">
              <a:latin typeface="Helvetica" pitchFamily="34" charset="0"/>
              <a:cs typeface="Helvetica" pitchFamily="34" charset="0"/>
            </a:endParaRPr>
          </a:p>
          <a:p>
            <a:endParaRPr lang="tr-TR" dirty="0"/>
          </a:p>
        </p:txBody>
      </p:sp>
      <p:pic>
        <p:nvPicPr>
          <p:cNvPr id="11" name="Picture 4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214</Words>
  <Application>Microsoft Office PowerPoint</Application>
  <PresentationFormat>Ekran Gösterisi (4:3)</PresentationFormat>
  <Paragraphs>88</Paragraphs>
  <Slides>37</Slides>
  <Notes>37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Calibri</vt:lpstr>
      <vt:lpstr>Helvetica</vt:lpstr>
      <vt:lpstr>Ofis Teması</vt:lpstr>
      <vt:lpstr>BentoShield® MAX</vt:lpstr>
      <vt:lpstr>PowerPoint Sunusu</vt:lpstr>
      <vt:lpstr>  ÇEVRE  PROJELERİ </vt:lpstr>
      <vt:lpstr>    Zor Arazi Şartlarında Uygulanabilen </vt:lpstr>
      <vt:lpstr>       Üzerinde İş Makinelerinin      Yürüyebileceği</vt:lpstr>
      <vt:lpstr>         Üzerinde Direk     Dolgu Yapılabilen  </vt:lpstr>
      <vt:lpstr>        </vt:lpstr>
      <vt:lpstr>        </vt:lpstr>
      <vt:lpstr>        </vt:lpstr>
      <vt:lpstr>        </vt:lpstr>
      <vt:lpstr>        </vt:lpstr>
      <vt:lpstr>      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BentoShield® MAX</dc:title>
  <dc:creator>huriye</dc:creator>
  <cp:lastModifiedBy>Mert Yavaş</cp:lastModifiedBy>
  <cp:revision>25</cp:revision>
  <dcterms:created xsi:type="dcterms:W3CDTF">2012-02-22T09:33:43Z</dcterms:created>
  <dcterms:modified xsi:type="dcterms:W3CDTF">2022-10-10T08:59:11Z</dcterms:modified>
</cp:coreProperties>
</file>